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Montserrat" panose="020B0604020202020204" charset="0"/>
      <p:regular r:id="rId20"/>
      <p:bold r:id="rId21"/>
      <p:italic r:id="rId22"/>
      <p:boldItalic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“Don’t bother” “The more you try to squeeze the more risk you risk paying for sunken ships”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G5VrBi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0" y="1378875"/>
            <a:ext cx="9144000" cy="17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Y3-NUS </a:t>
            </a:r>
            <a:endParaRPr sz="60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Business Analytics Innovation Challenge</a:t>
            </a:r>
            <a:endParaRPr sz="30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/>
        </p:nvSpPr>
        <p:spPr>
          <a:xfrm>
            <a:off x="2341650" y="0"/>
            <a:ext cx="4460700" cy="15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Potential Additions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Shape 159"/>
          <p:cNvSpPr txBox="1"/>
          <p:nvPr/>
        </p:nvSpPr>
        <p:spPr>
          <a:xfrm>
            <a:off x="1063775" y="1590650"/>
            <a:ext cx="2867100" cy="8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Packing</a:t>
            </a:r>
            <a:r>
              <a:rPr lang="en" sz="1800">
                <a:solidFill>
                  <a:srgbClr val="FFFFFF"/>
                </a:solidFill>
              </a:rPr>
              <a:t> </a:t>
            </a: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optimization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within containers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227" y="1558083"/>
            <a:ext cx="1437533" cy="958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0590" y="1465375"/>
            <a:ext cx="1437533" cy="958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7619" y="1561555"/>
            <a:ext cx="1437533" cy="95837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1023225" y="2826825"/>
            <a:ext cx="31791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Blockchain implementation for real-time updates and transparency on location/price of shipment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700" y="2890525"/>
            <a:ext cx="4048176" cy="177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/>
        </p:nvSpPr>
        <p:spPr>
          <a:xfrm>
            <a:off x="2341650" y="0"/>
            <a:ext cx="4460700" cy="15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Widening the scope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Shape 170"/>
          <p:cNvSpPr txBox="1"/>
          <p:nvPr/>
        </p:nvSpPr>
        <p:spPr>
          <a:xfrm>
            <a:off x="4631425" y="1648250"/>
            <a:ext cx="3317100" cy="8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Engine for Real-Time Data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1830" y="2664055"/>
            <a:ext cx="2959835" cy="8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5923" y="2664050"/>
            <a:ext cx="802426" cy="72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Shape 173"/>
          <p:cNvSpPr txBox="1"/>
          <p:nvPr/>
        </p:nvSpPr>
        <p:spPr>
          <a:xfrm>
            <a:off x="1508950" y="2991000"/>
            <a:ext cx="34491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Shape 174"/>
          <p:cNvSpPr txBox="1"/>
          <p:nvPr/>
        </p:nvSpPr>
        <p:spPr>
          <a:xfrm>
            <a:off x="1046475" y="1547400"/>
            <a:ext cx="2511000" cy="8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Connecting all international ports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5" name="Shape 1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527325" y="2158502"/>
            <a:ext cx="5158749" cy="269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1130500" y="1652200"/>
            <a:ext cx="2868900" cy="28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Trying to save as much as you can..?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3200" y="-47300"/>
            <a:ext cx="4220800" cy="523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0" y="1704675"/>
            <a:ext cx="9144000" cy="28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Presenting to you…</a:t>
            </a:r>
            <a:endParaRPr sz="3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Shipping Optimizer </a:t>
            </a:r>
            <a:endParaRPr sz="3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2148450" y="376025"/>
            <a:ext cx="48471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Reducing Inefficiencies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Shape 192"/>
          <p:cNvSpPr txBox="1"/>
          <p:nvPr/>
        </p:nvSpPr>
        <p:spPr>
          <a:xfrm>
            <a:off x="2007600" y="1567725"/>
            <a:ext cx="5128800" cy="10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Minimum cost and time not limited by constraints specific to individual transport modes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3" name="Shape 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600" y="2982325"/>
            <a:ext cx="1856375" cy="185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0438" y="3256999"/>
            <a:ext cx="1383124" cy="1383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7201" y="3130050"/>
            <a:ext cx="1637025" cy="163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>
            <a:off x="2406450" y="376025"/>
            <a:ext cx="43311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Dynamic Price Calculation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Shape 201"/>
          <p:cNvSpPr txBox="1"/>
          <p:nvPr/>
        </p:nvSpPr>
        <p:spPr>
          <a:xfrm>
            <a:off x="4681500" y="1391775"/>
            <a:ext cx="3950700" cy="29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Price Calculation Algorithm: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Independently decides on type and quantity of container required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Accounts for port and custom costs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Calculates product-specific tax at each node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2" name="Shape 2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100" y="1170124"/>
            <a:ext cx="3319748" cy="331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Shape 207"/>
          <p:cNvPicPr preferRelativeResize="0"/>
          <p:nvPr/>
        </p:nvPicPr>
        <p:blipFill rotWithShape="1">
          <a:blip r:embed="rId3">
            <a:alphaModFix/>
          </a:blip>
          <a:srcRect l="19237" r="24642"/>
          <a:stretch/>
        </p:blipFill>
        <p:spPr>
          <a:xfrm flipH="1">
            <a:off x="4812900" y="0"/>
            <a:ext cx="43311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115650" y="332800"/>
            <a:ext cx="43311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High usability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30950" y="1400425"/>
            <a:ext cx="3950700" cy="29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Simply specify:</a:t>
            </a:r>
            <a:b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Origin and destination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Departure and arrival dates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Cargo weight, volume and value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Type of product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Order quantity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0" y="1147650"/>
            <a:ext cx="9144000" cy="28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Shipping Optimizer</a:t>
            </a:r>
            <a:endParaRPr sz="3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(BETA)</a:t>
            </a:r>
            <a:endParaRPr sz="3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ctr"/>
            <a:r>
              <a:rPr lang="en" sz="1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http://bit.ly/2G5</a:t>
            </a:r>
            <a:r>
              <a:rPr lang="en-US" sz="18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VrBi</a:t>
            </a:r>
            <a:br>
              <a:rPr lang="en-US" sz="1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 sz="1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800" dirty="0">
              <a:solidFill>
                <a:srgbClr val="FF0000"/>
              </a:solidFill>
              <a:latin typeface="Montserrat" panose="020B0604020202020204" charset="0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3350" y="1091650"/>
            <a:ext cx="3175774" cy="317577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/>
          <p:cNvSpPr txBox="1"/>
          <p:nvPr/>
        </p:nvSpPr>
        <p:spPr>
          <a:xfrm>
            <a:off x="1124088" y="3813850"/>
            <a:ext cx="3294300" cy="1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Jason Yip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Business Analytics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Year 1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" name="Shape 62"/>
          <p:cNvSpPr txBox="1"/>
          <p:nvPr/>
        </p:nvSpPr>
        <p:spPr>
          <a:xfrm>
            <a:off x="4761538" y="3813850"/>
            <a:ext cx="3294300" cy="1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Wayne Wee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Philosophy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Year 1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7663" y="107925"/>
            <a:ext cx="4483826" cy="454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675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Interpreting the Problem Statement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2010575" y="1509400"/>
            <a:ext cx="5715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Shape 70"/>
          <p:cNvSpPr txBox="1"/>
          <p:nvPr/>
        </p:nvSpPr>
        <p:spPr>
          <a:xfrm>
            <a:off x="2010575" y="2260072"/>
            <a:ext cx="5715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Shape 71"/>
          <p:cNvSpPr txBox="1"/>
          <p:nvPr/>
        </p:nvSpPr>
        <p:spPr>
          <a:xfrm>
            <a:off x="2010575" y="2948925"/>
            <a:ext cx="5715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3144250" y="2307300"/>
            <a:ext cx="58293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Costs &amp; time inefficiencies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" name="Shape 73"/>
          <p:cNvSpPr txBox="1"/>
          <p:nvPr/>
        </p:nvSpPr>
        <p:spPr>
          <a:xfrm>
            <a:off x="3144250" y="1598875"/>
            <a:ext cx="4251600" cy="6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Need for consolidation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" name="Shape 74"/>
          <p:cNvSpPr txBox="1"/>
          <p:nvPr/>
        </p:nvSpPr>
        <p:spPr>
          <a:xfrm>
            <a:off x="3144250" y="2948925"/>
            <a:ext cx="58293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Better optimisation of routes and linkages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4600" y="3761400"/>
            <a:ext cx="5374799" cy="1102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2221100" y="1762363"/>
            <a:ext cx="4345800" cy="10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Making sense of all 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these information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Shape 81"/>
          <p:cNvSpPr txBox="1"/>
          <p:nvPr/>
        </p:nvSpPr>
        <p:spPr>
          <a:xfrm>
            <a:off x="441000" y="70380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Shipment Invoices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" name="Shape 82"/>
          <p:cNvSpPr txBox="1"/>
          <p:nvPr/>
        </p:nvSpPr>
        <p:spPr>
          <a:xfrm>
            <a:off x="509425" y="1465025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Location Type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Shape 83"/>
          <p:cNvSpPr txBox="1"/>
          <p:nvPr/>
        </p:nvSpPr>
        <p:spPr>
          <a:xfrm>
            <a:off x="7354550" y="1092288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Cities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1400650" y="34890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Countries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364800" y="2856450"/>
            <a:ext cx="16479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Custom Clearance per Order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" name="Shape 86"/>
          <p:cNvSpPr txBox="1"/>
          <p:nvPr/>
        </p:nvSpPr>
        <p:spPr>
          <a:xfrm>
            <a:off x="573200" y="204870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Custom Costs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Shape 87"/>
          <p:cNvSpPr txBox="1"/>
          <p:nvPr/>
        </p:nvSpPr>
        <p:spPr>
          <a:xfrm>
            <a:off x="872525" y="4284425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Custom Processing Time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Shape 88"/>
          <p:cNvSpPr txBox="1"/>
          <p:nvPr/>
        </p:nvSpPr>
        <p:spPr>
          <a:xfrm>
            <a:off x="806975" y="3711738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Handling Costs per Ton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" name="Shape 89"/>
          <p:cNvSpPr txBox="1"/>
          <p:nvPr/>
        </p:nvSpPr>
        <p:spPr>
          <a:xfrm>
            <a:off x="3035300" y="396140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Handling Time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" name="Shape 90"/>
          <p:cNvSpPr txBox="1"/>
          <p:nvPr/>
        </p:nvSpPr>
        <p:spPr>
          <a:xfrm>
            <a:off x="4468350" y="440610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Import Tax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5143050" y="3895925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Container Size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6168725" y="440610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Capacity in Volume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7250800" y="3298475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Transport Mode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7250800" y="401760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Travel Time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Shape 95"/>
          <p:cNvSpPr txBox="1"/>
          <p:nvPr/>
        </p:nvSpPr>
        <p:spPr>
          <a:xfrm>
            <a:off x="7088275" y="246795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Transport Costs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7188200" y="1785475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Cargo Type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5677125" y="62010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Cargo Weight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2520425" y="470575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Cargo Volume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3999700" y="283925"/>
            <a:ext cx="16479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Required Delivery Date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2454875" y="4406100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Tax Rate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7354550" y="470575"/>
            <a:ext cx="16479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Cargo Value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2533950" y="376025"/>
            <a:ext cx="40761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Methodology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670100" y="3713400"/>
            <a:ext cx="1852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Collection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2727" y="1594730"/>
            <a:ext cx="1967337" cy="556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3262" y="1384949"/>
            <a:ext cx="1486476" cy="209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3262" y="1844601"/>
            <a:ext cx="1306474" cy="380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9000" y="2556884"/>
            <a:ext cx="704134" cy="70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35670" y="2556884"/>
            <a:ext cx="756849" cy="756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08636" y="2534030"/>
            <a:ext cx="1662779" cy="756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87551" y="1716983"/>
            <a:ext cx="1212505" cy="1212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107827" y="1594730"/>
            <a:ext cx="1257173" cy="145702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2472744" y="2221491"/>
            <a:ext cx="339300" cy="21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4790286" y="2221491"/>
            <a:ext cx="339300" cy="21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6634359" y="2221491"/>
            <a:ext cx="339300" cy="21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Shape 119"/>
          <p:cNvSpPr txBox="1"/>
          <p:nvPr/>
        </p:nvSpPr>
        <p:spPr>
          <a:xfrm>
            <a:off x="3020000" y="3713400"/>
            <a:ext cx="1852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Processing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Shape 120"/>
          <p:cNvSpPr txBox="1"/>
          <p:nvPr/>
        </p:nvSpPr>
        <p:spPr>
          <a:xfrm>
            <a:off x="5211500" y="3713400"/>
            <a:ext cx="1662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Optimization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Shape 121"/>
          <p:cNvSpPr txBox="1"/>
          <p:nvPr/>
        </p:nvSpPr>
        <p:spPr>
          <a:xfrm>
            <a:off x="6973638" y="3713400"/>
            <a:ext cx="1852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 Interface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2148450" y="376025"/>
            <a:ext cx="48471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Overcoming our Challenges [Data Collection]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200" y="1794650"/>
            <a:ext cx="1676400" cy="236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2700" y="2313038"/>
            <a:ext cx="1473400" cy="4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7450" y="3116337"/>
            <a:ext cx="794100" cy="79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93575" y="3116338"/>
            <a:ext cx="853550" cy="85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 txBox="1"/>
          <p:nvPr/>
        </p:nvSpPr>
        <p:spPr>
          <a:xfrm>
            <a:off x="3671950" y="2144250"/>
            <a:ext cx="4644600" cy="17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Sourcing for reliable information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Hours of data entry..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Ensuring consistency in data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2148450" y="376025"/>
            <a:ext cx="48471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Overcoming our Challenges [Data Processing]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3671950" y="2144250"/>
            <a:ext cx="4644600" cy="17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Structuring relational data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Persistent vs Local data storage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413" y="1911925"/>
            <a:ext cx="2218700" cy="62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425" y="2846075"/>
            <a:ext cx="1875228" cy="85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2148450" y="376025"/>
            <a:ext cx="48471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Overcoming our Challenges [Optimization]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3671950" y="1977663"/>
            <a:ext cx="4644600" cy="17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Speed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Fine-tuning logic to filter routes as much as possible with each iteration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Optimum number of intermediary stations/nodes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8405" y="1917180"/>
            <a:ext cx="1887100" cy="188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2148450" y="376025"/>
            <a:ext cx="48471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Overcoming our Challenges [User Interface]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3671950" y="1977663"/>
            <a:ext cx="4644600" cy="17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Reactivity in a single page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Designing a presentable interface which does it’s job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Colour-coding station types and type of paths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125" y="1779438"/>
            <a:ext cx="1865926" cy="216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303</Words>
  <Application>Microsoft Office PowerPoint</Application>
  <PresentationFormat>On-screen Show (16:9)</PresentationFormat>
  <Paragraphs>108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Montserrat</vt:lpstr>
      <vt:lpstr>Lato</vt:lpstr>
      <vt:lpstr>Arial</vt:lpstr>
      <vt:lpstr>Simple Light</vt:lpstr>
      <vt:lpstr>PowerPoint Presentation</vt:lpstr>
      <vt:lpstr>Introduction</vt:lpstr>
      <vt:lpstr>Interpreting the Problem Statement</vt:lpstr>
      <vt:lpstr>Making sense of all  these information</vt:lpstr>
      <vt:lpstr>Methodology</vt:lpstr>
      <vt:lpstr>Overcoming our Challenges [Data Collection] </vt:lpstr>
      <vt:lpstr>Overcoming our Challenges [Data Processing] </vt:lpstr>
      <vt:lpstr>Overcoming our Challenges [Optimization] </vt:lpstr>
      <vt:lpstr>Overcoming our Challenges [User Interface] </vt:lpstr>
      <vt:lpstr>PowerPoint Presentation</vt:lpstr>
      <vt:lpstr>PowerPoint Presentation</vt:lpstr>
      <vt:lpstr>Trying to save as much as you can..? </vt:lpstr>
      <vt:lpstr>Presenting to you… The Shipping Optimizer </vt:lpstr>
      <vt:lpstr>Reducing Inefficiencies</vt:lpstr>
      <vt:lpstr>Dynamic Price Calculation</vt:lpstr>
      <vt:lpstr>High usability</vt:lpstr>
      <vt:lpstr> The Shipping Optimizer (BETA)  http://bit.ly/2G5VrBi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Jason Yip</cp:lastModifiedBy>
  <cp:revision>1</cp:revision>
  <dcterms:modified xsi:type="dcterms:W3CDTF">2018-03-19T14:28:58Z</dcterms:modified>
</cp:coreProperties>
</file>